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</p:sldMasterIdLst>
  <p:notesMasterIdLst>
    <p:notesMasterId r:id="rId85"/>
  </p:notesMasterIdLst>
  <p:sldIdLst>
    <p:sldId id="304" r:id="rId9"/>
    <p:sldId id="305" r:id="rId10"/>
    <p:sldId id="788" r:id="rId11"/>
    <p:sldId id="256" r:id="rId12"/>
    <p:sldId id="260" r:id="rId13"/>
    <p:sldId id="257" r:id="rId14"/>
    <p:sldId id="261" r:id="rId15"/>
    <p:sldId id="258" r:id="rId16"/>
    <p:sldId id="262" r:id="rId17"/>
    <p:sldId id="259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444" r:id="rId34"/>
    <p:sldId id="278" r:id="rId35"/>
    <p:sldId id="279" r:id="rId36"/>
    <p:sldId id="282" r:id="rId37"/>
    <p:sldId id="283" r:id="rId38"/>
    <p:sldId id="289" r:id="rId39"/>
    <p:sldId id="288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80" r:id="rId50"/>
    <p:sldId id="281" r:id="rId51"/>
    <p:sldId id="299" r:id="rId52"/>
    <p:sldId id="300" r:id="rId53"/>
    <p:sldId id="301" r:id="rId54"/>
    <p:sldId id="302" r:id="rId55"/>
    <p:sldId id="286" r:id="rId56"/>
    <p:sldId id="303" r:id="rId57"/>
    <p:sldId id="285" r:id="rId58"/>
    <p:sldId id="658" r:id="rId59"/>
    <p:sldId id="724" r:id="rId60"/>
    <p:sldId id="764" r:id="rId61"/>
    <p:sldId id="765" r:id="rId62"/>
    <p:sldId id="766" r:id="rId63"/>
    <p:sldId id="767" r:id="rId64"/>
    <p:sldId id="770" r:id="rId65"/>
    <p:sldId id="768" r:id="rId66"/>
    <p:sldId id="769" r:id="rId67"/>
    <p:sldId id="773" r:id="rId68"/>
    <p:sldId id="774" r:id="rId69"/>
    <p:sldId id="775" r:id="rId70"/>
    <p:sldId id="776" r:id="rId71"/>
    <p:sldId id="777" r:id="rId72"/>
    <p:sldId id="778" r:id="rId73"/>
    <p:sldId id="779" r:id="rId74"/>
    <p:sldId id="735" r:id="rId75"/>
    <p:sldId id="780" r:id="rId76"/>
    <p:sldId id="781" r:id="rId77"/>
    <p:sldId id="783" r:id="rId78"/>
    <p:sldId id="782" r:id="rId79"/>
    <p:sldId id="786" r:id="rId80"/>
    <p:sldId id="785" r:id="rId81"/>
    <p:sldId id="784" r:id="rId82"/>
    <p:sldId id="787" r:id="rId83"/>
    <p:sldId id="789" r:id="rId8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>
      <p:cViewPr varScale="1">
        <p:scale>
          <a:sx n="107" d="100"/>
          <a:sy n="107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tableStyles" Target="tableStyle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viewProps" Target="viewProps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D2DF8-B751-454E-BA98-6CF166C4FD80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17934-43F9-4921-BE66-2A7D3F349D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0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903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11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12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13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14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15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16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17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18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19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20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04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21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22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23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24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25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728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06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4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5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6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7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8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9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B1FB59-6E5A-4290-AA6B-868A99195101}" type="slidenum">
              <a:rPr lang="en-US" altLang="zh-TW" b="0" smtClean="0">
                <a:solidFill>
                  <a:prstClr val="black"/>
                </a:solidFill>
              </a:rPr>
              <a:pPr eaLnBrk="1" hangingPunct="1"/>
              <a:t>10</a:t>
            </a:fld>
            <a:endParaRPr lang="en-US" altLang="zh-TW" b="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00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1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76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22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39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9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06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68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587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46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9972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63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796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968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740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753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2917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71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5436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4707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956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7867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42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02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69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5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871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77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006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14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460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47B7-A714-0B4B-8B6C-CCCA3D206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8ACCC-F616-C044-BF5E-E73A4FE73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63985-F5C0-0B4E-A8FF-B76A4BB5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17132-8FA2-B440-800E-04FBCE64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2742E-D9D2-434A-B962-4A600185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53557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1066-9CD8-C547-97E9-4E957EBF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92760-9CDE-F044-BF74-E919AD144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F00F7-2510-FA47-9DF0-6A37A2AF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3BA74-2385-AC40-80E2-ADC8C377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D57B-423D-4F42-B5EE-F227A17C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635451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01C6-65AC-6F46-B2F1-C932367F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0F18F-C95E-A94D-964B-4ED2899BE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55C64-64CA-9F4E-88B9-16663726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9C920-1183-2342-BD2E-66A1733E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EA4B5-F1F7-E145-A5A9-D926C0E8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545764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6D72-8636-A74A-A59C-16836ECF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ACDC-7F3B-E044-991B-93B33A1B2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EE42A-62E1-7B4D-99D9-27C8F8D68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8EDC7-F72D-FE43-8648-E8AFE740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EF619-DFEA-2C4E-9194-ADFE391F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FABED-0586-3F4F-8C5B-E3672A76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450259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1859-3EEB-B341-A7E9-23FE65F9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59F3D-454E-014F-876C-238505D18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8C7AD-928D-1941-9556-7F423FD05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D8B95-D48A-4E40-9629-653F8A436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177B3-22B6-DF42-9F5F-D0D93DD5A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FBC00-5E88-0843-9FC7-6434CF19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6732C-5DAD-7441-A6F4-E8594440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53DF5D-C6E0-1F41-9A38-6F0FCD47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2678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9B6F-952C-364E-A1E6-468A02D9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64780-6CD4-104B-BFA1-9125C271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B63A2-91C8-4E45-A63B-1BE1F838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46833-CBE7-7A40-ABD3-1A68B55D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601531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4D00A8-71F3-4B4D-B553-ED141A10B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4368E-17F7-5541-83FE-36539BDA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0DC81-63DC-BD4B-AFE3-22D0E911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540817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D114-0CB6-E141-8991-7E19C272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B81F-49BB-454A-9EE6-4BF8B011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CB426-A302-734E-B9BF-78A169442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F42D1-E90C-CA4F-8328-0985F3B75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BDEC5-5663-3542-A01A-0CE5A36B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87E2C-CA64-DC44-8AC6-D003DB0D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84466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2D9F-AC08-DF46-9431-08200B837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BBE48-D705-C044-8979-668C4FB95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DA096-8F09-114B-8294-2745C12B2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E3228-ED9C-F048-890D-989C689C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C5C30-1AE7-AE4E-9DF7-BB136139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D9D1D-9979-7B41-BCC8-99CBC3FC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278860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1D61-5D48-5A4B-B290-D19774FB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BC349-4F80-BF46-B59F-61B9F53B4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8B2CB-B514-DB45-B132-1938088A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1E467-2A2E-664E-8724-47B24C57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4BDC8-15F9-1842-8F7B-E727432B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89381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4FA71-49EF-F546-821C-0790A6E86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D82AE-96DA-024D-811C-F6492620F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B165-EC6D-6C4D-B26B-159FDE04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398B-5E01-D54B-AB76-C27D016A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5716D-5B17-DB48-B5D7-3DBF6089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805328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E91B75-3435-D64B-9B92-C6E78E0DD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9790B-0E42-0942-B453-2074AE1A0978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5D209E-7D17-DE42-BF8E-4C808424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0E02A6-1D1E-7B46-ADE3-9A56CD45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3E915-F5BF-D348-BD3B-597098B06D8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7413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722E85-085C-3F4D-BA98-4A0AFB1E5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F85B8E-2551-2A42-B52E-43A8375247D5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F17911-039B-D64C-B732-9CA6E3A65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9E1ABD-5204-0943-B483-ADC4BE98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E9C49-C65C-D345-85C8-32D40988832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955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057054-45FA-DD4D-9306-3F0892C8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B9975-C649-814B-9107-5B6317C3D5F0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1AEE33-8D21-3545-9842-5FD45F04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7EBE49-214E-274E-B878-D56E0B03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E6794-3AE5-7049-B76F-1FB45325AD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3817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79DFDF20-67BD-E94F-9F5F-0C2BE666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C030B-8CE4-C246-9791-CBC3B1C2CE8D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1E9E5069-DF54-9449-B5EA-37F489E4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C728FC1B-B69E-5043-8476-F8FADA6E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2CC96-CE8F-A243-BEC4-4E93D3E95AF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53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E72402F6-AB09-834F-B73D-3117B50C8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0D43F-D7CF-7240-B439-55BF0425C97A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8" name="頁尾版面配置區 4">
            <a:extLst>
              <a:ext uri="{FF2B5EF4-FFF2-40B4-BE49-F238E27FC236}">
                <a16:creationId xmlns:a16="http://schemas.microsoft.com/office/drawing/2014/main" id="{C1FEEB92-BCB1-0F4B-9C85-C3607C43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F10A87A4-4CCE-C849-B451-06D08A7B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9254D-EF5E-C744-B480-34FB240DE00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9936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067DCB66-F723-BC48-8C87-471C7BF3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72F71-5852-AC48-841A-35BED815CEB2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4" name="頁尾版面配置區 4">
            <a:extLst>
              <a:ext uri="{FF2B5EF4-FFF2-40B4-BE49-F238E27FC236}">
                <a16:creationId xmlns:a16="http://schemas.microsoft.com/office/drawing/2014/main" id="{D89B2939-D0C3-8744-9958-CB220BF9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282A60E2-150C-E549-9E92-A427B662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CFE2ED-F724-EA4F-842F-26D982BEA0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4079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CBEDD8F4-0E24-2749-8CC0-ED0FD38A6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06FAE-96C5-8341-901A-47C73B00E5CA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3" name="頁尾版面配置區 4">
            <a:extLst>
              <a:ext uri="{FF2B5EF4-FFF2-40B4-BE49-F238E27FC236}">
                <a16:creationId xmlns:a16="http://schemas.microsoft.com/office/drawing/2014/main" id="{F68F86BF-D4E4-B144-AF09-DB11A2DC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EBE1A0E3-F49D-B247-A666-91BFD071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D4314-AE5A-AC49-B897-5E157808FD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9521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E0459B95-DB79-6C45-8E36-3D5E82CA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E29D0-36F6-E946-826C-89425C22A97C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B40C3EC2-7D62-024B-9C97-0F879311C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78073976-97F6-AA42-AA62-04F9409A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2106B-DDBF-E040-9700-C994BEC90E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9509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51996FDE-3D8B-D047-B364-3C93F0887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A96EF-5128-E64D-9B18-1BF6EC7E49E4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20365348-18BF-604B-B773-163862B0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CB68F5CE-E3A0-4B4F-B34F-6BBAEC98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B99F2-AFB0-5140-8524-F9D0EEFA665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690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6DCB91-169F-AB49-91B0-C16C404D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E2D75-96D0-5949-90E5-228EB2FF2676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A15AAD-45C7-B24C-8AA9-83FF9376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48B54B-1594-784F-A7EF-750F4AC6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85A0-B33E-E54B-AC1B-33CC0EFF1E6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4022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E7CB3-70AA-B34D-8357-B0DE1F314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5AAEB-4662-4847-8BCC-C84A30A7A56A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CFF9CE-6525-7544-AB25-08B8B4EA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852BA0-2A65-2C4F-B9B2-D9276AD5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0A403-192F-1C4C-84A1-4E53C5B833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9545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336683-ADFB-9C45-B334-6C9213289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B7D1E-E7D3-3E45-9C4E-E7C9387E55E6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1BB590-794F-9940-8D6B-3203B3F9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49B95D-8D68-BC46-8221-36217104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21AFE-7C7C-C84E-93A3-EB26566627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0226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FC5FCF-5AA0-9A46-BF08-4677866D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03062-2CD8-F84F-BB1D-4A4ACB040A6B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B6C5CB-2574-514A-92CD-AE1096C9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E8FC57-7918-D742-9FB7-6ECFAC3D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0CD4D-C918-A44A-B3EE-CAB771A2353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9820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D7C90B-DE7B-1543-95A5-3C8062AA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C971B-EDEC-BC45-846F-1A4B5FCB1E28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664461-A541-4648-A574-62B5EB0E0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5C3F25-DEF1-AF44-B7C9-DAA67302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CA5E6-1B08-3C43-BA52-0DE573480E8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98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9636BF78-CD1E-0342-8AB2-2B0D8B704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9E304-33EB-B74A-A075-B7E892328024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3F51A931-9836-254E-824B-DEDCA1A3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315B6BB7-36A1-F74B-B804-9C8910EF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D7E04-031D-5442-AE47-8439D8853A1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4190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78082AA0-1FE6-574D-8124-822C048A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0090D-6583-6B46-9A6D-DD56A1C70B7C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8" name="頁尾版面配置區 4">
            <a:extLst>
              <a:ext uri="{FF2B5EF4-FFF2-40B4-BE49-F238E27FC236}">
                <a16:creationId xmlns:a16="http://schemas.microsoft.com/office/drawing/2014/main" id="{A4ED7D52-9F1C-5E42-B732-A92596E9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45F8CC8C-9053-E241-9C14-92A05059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8EE83-3ED9-C740-A70D-7E7E876833A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1387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67592F0B-4FEF-5442-A80B-B5F91CB8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AD8A2-E8B5-8648-98F8-7C6039101D01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4" name="頁尾版面配置區 4">
            <a:extLst>
              <a:ext uri="{FF2B5EF4-FFF2-40B4-BE49-F238E27FC236}">
                <a16:creationId xmlns:a16="http://schemas.microsoft.com/office/drawing/2014/main" id="{62A2E0DA-7E21-2740-82AB-BF1CDBC3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8987227D-2CF0-874F-BD3A-9039E47A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B04C82-F935-AE4A-8711-27BE03F79B2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4762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814F0F69-A3ED-3045-8A77-38239188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8285D-2D6B-BE4B-899D-A3DB1341ADDB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3" name="頁尾版面配置區 4">
            <a:extLst>
              <a:ext uri="{FF2B5EF4-FFF2-40B4-BE49-F238E27FC236}">
                <a16:creationId xmlns:a16="http://schemas.microsoft.com/office/drawing/2014/main" id="{C1123417-55BF-CE4B-A6BA-5231959C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57F8F1F3-41E1-6246-A2F4-EF0EC63F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79C2E-3FC4-884D-958E-E61F30A8D17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8106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F7D2FCD0-BBC6-9547-BB60-CACC0D9E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6A67C-294F-514B-BD67-D41AF5DCD8AD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69C740DF-D832-0046-BDD2-24D349EE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E27A83E7-2084-AB4A-B5A2-BD327E33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652B4-5929-E442-BAF3-C8585158F6B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4256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CD1B266F-76D8-8A4A-BD9C-F292F919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66D00-359E-214B-B82A-0440E1226B7A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DC0562AA-4F14-3946-9AFE-786807D8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3DC8A0AD-D6B5-C247-A6CE-A5801039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A0967-E80A-1246-B487-E6EFD685383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3783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2AF645-3968-2C40-9D4D-C075D4E3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24B4E-C8DD-9B4A-85C9-D4ADB3763BDA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618C30-7B9C-F94E-82FF-D3DD5619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5FAB58-9C31-2A4F-8E54-B24482C8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C8D9C-0F73-564E-9420-7EEF1686CCF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9853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9101F9-5149-C74C-81AF-C98C224D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4CF24-ACDC-A048-B5EA-D9B9AA15291F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8F8EC-5D47-8740-A8DA-E67A2B81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B439D7-C310-234D-B523-B9F6A7A1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3FD50-BCF9-114B-BD9B-1C5C096175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3294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15E3F-26E8-904C-94C9-0593E2D9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D830C-303F-9040-8B52-31142B6EDA7B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311EEF-E890-5347-9FA6-7E70EEDA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914C36-88FB-B24A-A4C4-B4675A1B1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CD6A1-E1DE-DE4C-96FB-BFC88F788B1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3444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539CC1-0C5B-B140-9082-4A2DE52B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0F37D-F579-894E-A68C-CEF33B6C8692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003A86-E228-C440-8F50-2DCE8441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3E3AAB-5241-F04A-BB5C-CC0E2D7B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61A08-CFDA-474F-874A-9A77399F54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195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D1ECAA-E8B9-8640-B3E3-BF52DB4E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96986-212B-BA48-9426-A8F101B8942D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288023-22AD-B345-A217-921EADA3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01CCFF-16C8-E44E-A921-CEF497BE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22B53-6DA4-E54E-8E8F-549BC306C53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6104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DF8FCE81-E363-B04F-BEFF-FEA9EFAA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88DF1D-3CEE-EA47-89E3-8C6D046DA8F0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C1802185-4B64-CB4F-9811-90F0B436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E4CEEF7D-A354-B347-A0F4-C6DD2F59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C9D82E-F860-DB44-A793-D201A99769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074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7C748BAC-674E-1E44-8ED2-915CAFDD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7C8D1-6FC4-5D4D-B10F-51AA83F5003F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8" name="頁尾版面配置區 4">
            <a:extLst>
              <a:ext uri="{FF2B5EF4-FFF2-40B4-BE49-F238E27FC236}">
                <a16:creationId xmlns:a16="http://schemas.microsoft.com/office/drawing/2014/main" id="{82316F11-5360-8645-A893-0E2DCB48C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8A01742-123B-0740-A792-4062A55A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16465-51A4-8846-9FA6-082F03E1C9A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1994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37FA79EA-8853-4B49-BE75-7F23AC381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D187D-236D-114B-8AD1-73CB49AD0629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4" name="頁尾版面配置區 4">
            <a:extLst>
              <a:ext uri="{FF2B5EF4-FFF2-40B4-BE49-F238E27FC236}">
                <a16:creationId xmlns:a16="http://schemas.microsoft.com/office/drawing/2014/main" id="{8A4939A8-6E36-B74C-8D61-1851FFEF3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4DFF1803-035A-5F46-99BF-DBB6A450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F72A7-1603-944A-BBD3-5E4DCC8C0DC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891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676D5053-D9F9-5843-A068-B14A0817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F301B-E384-4541-980B-66315E912020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3" name="頁尾版面配置區 4">
            <a:extLst>
              <a:ext uri="{FF2B5EF4-FFF2-40B4-BE49-F238E27FC236}">
                <a16:creationId xmlns:a16="http://schemas.microsoft.com/office/drawing/2014/main" id="{33B9C222-D42D-6749-97C4-33BECF47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A12C3510-B01A-A740-A182-A544854A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1ED1B-8D2C-7447-B569-C19C1842AC0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1720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0417A5E8-F33D-C141-A26C-3D1ED2106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78711-06A7-0C44-A02F-FFF7C56D01B4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317B372E-69D7-304D-8DF5-B32898CA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5AEFAD73-12B8-544A-A58A-3F65A16F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501CE-13EF-0A46-96A7-C4E6415721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9166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21C5FA36-BCD1-5545-8354-1E1DBA83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FCF74-CD4E-5A45-BB93-8A14C6243ACF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96DFE1C9-7C4E-EB42-A082-84751E92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E2B0BCAD-0F3E-2A4C-B7DE-0BF6892D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2D067-521E-7D4E-AC76-DBF5284941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6851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1C3957-33EE-F24F-9179-3BDD00E0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4ADB0-AD98-8943-96FC-721245993144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9DF311-7878-D048-9ACE-0C7635FF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CA9A67-313A-A045-A350-D00319F6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D0963-E98C-F444-B5C0-7E77C66364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9632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8BEDA9-7738-0B4A-A861-43DEB390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8132A-7981-7040-8A2B-DDDC3965F5B5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33AA66-29AE-3449-98F6-BF67454F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7A0D56-FEAE-834F-AE1B-DA1E2FBF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EB894-7293-9D4C-96F4-7AB2B49821C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49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98E3A-CF1A-487B-8BE5-1307FCF853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6E7BE-29B6-4DF0-A27D-FE03883B3A4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1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F4188-B504-4A2D-A9B2-BAF4068FE98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51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6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D5C51-44C2-BF4A-92A8-1AAB2D4B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38E62-CAD0-F44E-9C4A-F23EB8F8B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9ACC9-2AD7-4F40-88C0-28F723E4C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572C-0235-1C41-ABBE-59973EA29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2BE78-1F04-0247-B5AA-7471A7DC2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745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>
            <a:extLst>
              <a:ext uri="{FF2B5EF4-FFF2-40B4-BE49-F238E27FC236}">
                <a16:creationId xmlns:a16="http://schemas.microsoft.com/office/drawing/2014/main" id="{4B28B325-E27F-E241-867A-535AAF662A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>
            <a:extLst>
              <a:ext uri="{FF2B5EF4-FFF2-40B4-BE49-F238E27FC236}">
                <a16:creationId xmlns:a16="http://schemas.microsoft.com/office/drawing/2014/main" id="{55B899B1-7CF2-1344-B171-B4006AE612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AA304E-53F7-224E-80AF-FDDC3E0A6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896E785-4378-634A-A151-05A441C9594C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9C0EAA-11D5-124E-954A-74E5D8FDD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160D29-57B1-7145-9B36-8684EDDB5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8B7CC0E-6CAE-A64E-99C4-24531BD15C2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76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版面配置區 1">
            <a:extLst>
              <a:ext uri="{FF2B5EF4-FFF2-40B4-BE49-F238E27FC236}">
                <a16:creationId xmlns:a16="http://schemas.microsoft.com/office/drawing/2014/main" id="{D1A8E361-92C7-1E49-8CA8-3916F57E4B0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075" name="文字版面配置區 2">
            <a:extLst>
              <a:ext uri="{FF2B5EF4-FFF2-40B4-BE49-F238E27FC236}">
                <a16:creationId xmlns:a16="http://schemas.microsoft.com/office/drawing/2014/main" id="{9ADEFBA7-8CDB-5C4F-9C4E-118968F607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08E383-DC71-E340-ABEC-6D878056C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A0D3C5B-6232-2B49-829C-6AF89960BE41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2DFD86-031B-3545-BDBF-D431DBC88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7855C2-D0D7-0146-825D-89E87678E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2DBB32D-1A9F-694F-8A58-706789069D9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4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版面配置區 1">
            <a:extLst>
              <a:ext uri="{FF2B5EF4-FFF2-40B4-BE49-F238E27FC236}">
                <a16:creationId xmlns:a16="http://schemas.microsoft.com/office/drawing/2014/main" id="{DBCB39AC-5DF1-8E48-B2DD-494F5218EB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4099" name="文字版面配置區 2">
            <a:extLst>
              <a:ext uri="{FF2B5EF4-FFF2-40B4-BE49-F238E27FC236}">
                <a16:creationId xmlns:a16="http://schemas.microsoft.com/office/drawing/2014/main" id="{0239CE70-0FA7-4B45-9A30-CF336ED1A6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D17E5B-1EE9-8041-9B03-81FB97026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B6148AC-A8B6-EE48-A3C9-05A6F6B66E5A}" type="datetimeFigureOut">
              <a:rPr lang="zh-TW" altLang="en-US"/>
              <a:pPr>
                <a:defRPr/>
              </a:pPr>
              <a:t>2020/7/15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F1C14E-3D63-C34A-B9D8-9EC2EA9A3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200" b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C2493A-0453-4F49-B07E-D62717DCD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1A42841-47E4-A74E-B1EE-0C3131CA89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91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7" Type="http://schemas.openxmlformats.org/officeDocument/2006/relationships/image" Target="../media/image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jpg"/><Relationship Id="rId5" Type="http://schemas.openxmlformats.org/officeDocument/2006/relationships/slideLayout" Target="../slideLayouts/slideLayout23.xml"/><Relationship Id="rId4" Type="http://schemas.microsoft.com/office/2007/relationships/media" Target="../media/media3.mp3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5.mp3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.png"/><Relationship Id="rId4" Type="http://schemas.openxmlformats.org/officeDocument/2006/relationships/image" Target="../media/image1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.png"/><Relationship Id="rId4" Type="http://schemas.openxmlformats.org/officeDocument/2006/relationships/image" Target="../media/image1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.png"/><Relationship Id="rId4" Type="http://schemas.openxmlformats.org/officeDocument/2006/relationships/image" Target="../media/image1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.pn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.png"/><Relationship Id="rId4" Type="http://schemas.openxmlformats.org/officeDocument/2006/relationships/image" Target="../media/image1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.png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.png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0.jp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2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10.mp3"/><Relationship Id="rId1" Type="http://schemas.openxmlformats.org/officeDocument/2006/relationships/audi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2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microsoft.com/office/2007/relationships/media" Target="../media/media11.mp3"/><Relationship Id="rId1" Type="http://schemas.openxmlformats.org/officeDocument/2006/relationships/audi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microsoft.com/office/2007/relationships/media" Target="../media/media12.mp3"/><Relationship Id="rId1" Type="http://schemas.openxmlformats.org/officeDocument/2006/relationships/audi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6.png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microsoft.com/office/2007/relationships/media" Target="../media/media14.mp3"/><Relationship Id="rId1" Type="http://schemas.openxmlformats.org/officeDocument/2006/relationships/audi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24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2398816" y="178130"/>
            <a:ext cx="4346368" cy="819397"/>
          </a:xfrm>
          <a:prstGeom prst="roundRect">
            <a:avLst/>
          </a:prstGeom>
          <a:solidFill>
            <a:schemeClr val="lt1">
              <a:alpha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小隊座位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F8A72-BA49-404F-8C02-E05BC9524646}"/>
              </a:ext>
            </a:extLst>
          </p:cNvPr>
          <p:cNvSpPr/>
          <p:nvPr/>
        </p:nvSpPr>
        <p:spPr>
          <a:xfrm>
            <a:off x="2802577" y="1247898"/>
            <a:ext cx="3752603" cy="557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講台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C102CF-EBB9-5F4C-92CC-4FFF75470988}"/>
              </a:ext>
            </a:extLst>
          </p:cNvPr>
          <p:cNvSpPr/>
          <p:nvPr/>
        </p:nvSpPr>
        <p:spPr>
          <a:xfrm>
            <a:off x="1280554" y="2133599"/>
            <a:ext cx="2923309" cy="1015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挑戰我們班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89A308-B9B7-6644-BE42-056A4F02D1BF}"/>
              </a:ext>
            </a:extLst>
          </p:cNvPr>
          <p:cNvSpPr/>
          <p:nvPr/>
        </p:nvSpPr>
        <p:spPr>
          <a:xfrm>
            <a:off x="5093525" y="2133599"/>
            <a:ext cx="2923309" cy="16902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一般班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70749F-C402-9847-906B-51B9DA3E9641}"/>
              </a:ext>
            </a:extLst>
          </p:cNvPr>
          <p:cNvSpPr/>
          <p:nvPr/>
        </p:nvSpPr>
        <p:spPr>
          <a:xfrm>
            <a:off x="1280553" y="3589316"/>
            <a:ext cx="2923309" cy="1015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怎麼班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7B725-A4C9-4241-8DFD-62C9BDB30768}"/>
              </a:ext>
            </a:extLst>
          </p:cNvPr>
          <p:cNvSpPr/>
          <p:nvPr/>
        </p:nvSpPr>
        <p:spPr>
          <a:xfrm>
            <a:off x="1280552" y="5045033"/>
            <a:ext cx="2923309" cy="10153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停課停班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C0CA4-22D5-EE42-842B-B3DF33F8DFC0}"/>
              </a:ext>
            </a:extLst>
          </p:cNvPr>
          <p:cNvSpPr/>
          <p:nvPr/>
        </p:nvSpPr>
        <p:spPr>
          <a:xfrm>
            <a:off x="5093525" y="4370118"/>
            <a:ext cx="2923309" cy="1690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按部就班</a:t>
            </a:r>
          </a:p>
        </p:txBody>
      </p:sp>
    </p:spTree>
    <p:extLst>
      <p:ext uri="{BB962C8B-B14F-4D97-AF65-F5344CB8AC3E}">
        <p14:creationId xmlns:p14="http://schemas.microsoft.com/office/powerpoint/2010/main" val="2148718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來歡呼來讚美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將榮耀都歸於祂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來歡呼來讚美 </a:t>
            </a:r>
          </a:p>
        </p:txBody>
      </p:sp>
    </p:spTree>
    <p:extLst>
      <p:ext uri="{BB962C8B-B14F-4D97-AF65-F5344CB8AC3E}">
        <p14:creationId xmlns:p14="http://schemas.microsoft.com/office/powerpoint/2010/main" val="27505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 來充滿我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生命泉源 來澆灌我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38119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有祢同行 不再懼怕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無論何處 緊緊跟隨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3796590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我要</a:t>
            </a: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walk </a:t>
            </a:r>
            <a:r>
              <a:rPr lang="en-US" altLang="zh-TW" sz="6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walk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Walk in the river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282854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我要</a:t>
            </a: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jump </a:t>
            </a:r>
            <a:r>
              <a:rPr lang="en-US" altLang="zh-TW" sz="6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jump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Jump in the river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4157025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540552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TW" altLang="en-US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我要</a:t>
            </a: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dance </a:t>
            </a:r>
            <a:r>
              <a:rPr lang="en-US" altLang="zh-TW" sz="6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dance</a:t>
            </a:r>
            <a:endParaRPr lang="en-US" altLang="zh-TW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Dance in the river 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6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Ebrima" pitchFamily="2" charset="0"/>
              </a:rPr>
              <a:t>of joy</a:t>
            </a:r>
            <a:endParaRPr lang="zh-TW" altLang="en-US" sz="6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  <a:cs typeface="Ebrima" pitchFamily="2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喜樂河流</a:t>
            </a:r>
          </a:p>
        </p:txBody>
      </p:sp>
    </p:spTree>
    <p:extLst>
      <p:ext uri="{BB962C8B-B14F-4D97-AF65-F5344CB8AC3E}">
        <p14:creationId xmlns:p14="http://schemas.microsoft.com/office/powerpoint/2010/main" val="282348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淚已濕了眼眶 無力抵擋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很想信靠卻已迷惘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TW" altLang="en-US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181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我的世界崩塌 仍舊盼望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是不是我太傻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7303" y="115888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TW" altLang="en-US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69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想要勇敢堅強 突然發現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找不到心中的力量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305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祢聲音如曙光 指引方向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一直在我身旁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304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756DAA-7907-DE42-A2EB-3071EB67E3D6}"/>
              </a:ext>
            </a:extLst>
          </p:cNvPr>
          <p:cNvSpPr/>
          <p:nvPr/>
        </p:nvSpPr>
        <p:spPr>
          <a:xfrm>
            <a:off x="7236296" y="188640"/>
            <a:ext cx="1741136" cy="874606"/>
          </a:xfrm>
          <a:prstGeom prst="roundRect">
            <a:avLst/>
          </a:prstGeom>
          <a:solidFill>
            <a:schemeClr val="lt1">
              <a:alpha val="86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sz="44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智慧</a:t>
            </a:r>
            <a:endParaRPr kumimoji="0" lang="en-TW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093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一路祢牽著我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雖然我會軟弱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跌倒祢卻不放手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4904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祢的憐憫湧流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遠超過我所求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耶穌祢恩典夠我用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2116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一路祢牽著我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雖然我會軟弱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失落祢卻找回我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080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286232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祢良善如太陽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祢信實如晨光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天父的愛環繞我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5904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唯有祢 我所求</a:t>
            </a:r>
            <a:endParaRPr lang="en-US" altLang="zh-C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牽著祢 不放手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2126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唯有祢 我所求</a:t>
            </a:r>
            <a:endParaRPr lang="en-US" altLang="zh-C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牽著祢 永遠不放手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1015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牽手</a:t>
            </a:r>
            <a:endParaRPr kumimoji="1" lang="en-US" altLang="zh-TW" sz="3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6346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err="1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槓上你的青春-戲劇</a:t>
            </a:r>
            <a:endParaRPr kumimoji="0" lang="en-TW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77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28081D8-50D2-7C44-96F7-0870C2B2C0C3}"/>
              </a:ext>
            </a:extLst>
          </p:cNvPr>
          <p:cNvSpPr/>
          <p:nvPr/>
        </p:nvSpPr>
        <p:spPr>
          <a:xfrm>
            <a:off x="2843808" y="2130425"/>
            <a:ext cx="3456384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畢業典禮</a:t>
            </a:r>
          </a:p>
        </p:txBody>
      </p:sp>
      <p:pic>
        <p:nvPicPr>
          <p:cNvPr id="7" name="五月天 乾杯 歌詞-l-Fet0jiFqo" descr="五月天 乾杯 歌詞-l-Fet0jiFqo">
            <a:hlinkClick r:id="" action="ppaction://media"/>
            <a:extLst>
              <a:ext uri="{FF2B5EF4-FFF2-40B4-BE49-F238E27FC236}">
                <a16:creationId xmlns:a16="http://schemas.microsoft.com/office/drawing/2014/main" id="{6DD94C1C-ECF0-9E46-A2FC-B33BA4DFDFB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996.00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2B4414-38B4-7343-B3B3-09729574D8E4}"/>
              </a:ext>
            </a:extLst>
          </p:cNvPr>
          <p:cNvSpPr/>
          <p:nvPr/>
        </p:nvSpPr>
        <p:spPr>
          <a:xfrm>
            <a:off x="3131840" y="2130425"/>
            <a:ext cx="2880320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剛開學</a:t>
            </a:r>
          </a:p>
        </p:txBody>
      </p:sp>
      <p:pic>
        <p:nvPicPr>
          <p:cNvPr id="8" name="戀與製作人BGM-小屋背景音樂-awXA9MKnAjk" descr="戀與製作人BGM-小屋背景音樂-awXA9MKnAjk">
            <a:hlinkClick r:id="" action="ppaction://media"/>
            <a:extLst>
              <a:ext uri="{FF2B5EF4-FFF2-40B4-BE49-F238E27FC236}">
                <a16:creationId xmlns:a16="http://schemas.microsoft.com/office/drawing/2014/main" id="{CC3E5879-2C43-DE4D-A711-82B9BA6B1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3442" y="-22224"/>
            <a:ext cx="812800" cy="812800"/>
          </a:xfrm>
          <a:prstGeom prst="rect">
            <a:avLst/>
          </a:prstGeom>
        </p:spPr>
      </p:pic>
      <p:pic>
        <p:nvPicPr>
          <p:cNvPr id="2" name="學校鐘聲 傳統16音鐘聲-RRtsLCFN8gg" descr="學校鐘聲 傳統16音鐘聲-RRtsLCFN8gg">
            <a:hlinkClick r:id="" action="ppaction://media"/>
            <a:extLst>
              <a:ext uri="{FF2B5EF4-FFF2-40B4-BE49-F238E27FC236}">
                <a16:creationId xmlns:a16="http://schemas.microsoft.com/office/drawing/2014/main" id="{D6EBD93B-A798-B449-A85A-6FAE370A6B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14184.47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48" y="-222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42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899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戲劇-社團" descr="戲劇-社團">
            <a:hlinkClick r:id="" action="ppaction://media"/>
            <a:extLst>
              <a:ext uri="{FF2B5EF4-FFF2-40B4-BE49-F238E27FC236}">
                <a16:creationId xmlns:a16="http://schemas.microsoft.com/office/drawing/2014/main" id="{F132AB21-C2AB-D946-BB07-FAE77EBAE9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1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00"/>
    </mc:Choice>
    <mc:Fallback xmlns="">
      <p:transition spd="slow" advTm="8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營會主題曲</a:t>
            </a:r>
          </a:p>
        </p:txBody>
      </p:sp>
    </p:spTree>
    <p:extLst>
      <p:ext uri="{BB962C8B-B14F-4D97-AF65-F5344CB8AC3E}">
        <p14:creationId xmlns:p14="http://schemas.microsoft.com/office/powerpoint/2010/main" val="1229489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696CA19-164F-2440-95C2-AA14569470C9}"/>
              </a:ext>
            </a:extLst>
          </p:cNvPr>
          <p:cNvSpPr/>
          <p:nvPr/>
        </p:nvSpPr>
        <p:spPr>
          <a:xfrm>
            <a:off x="2843808" y="2130425"/>
            <a:ext cx="3456384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報告當天</a:t>
            </a:r>
          </a:p>
        </p:txBody>
      </p:sp>
      <p:pic>
        <p:nvPicPr>
          <p:cNvPr id="5" name="費玉清 - 一剪梅 鋼琴版 Cover [ 附琴譜與 MIDI ]-LD4V0lF8tW0" descr="費玉清 - 一剪梅 鋼琴版 Cover [ 附琴譜與 MIDI ]-LD4V0lF8tW0">
            <a:hlinkClick r:id="" action="ppaction://media"/>
            <a:extLst>
              <a:ext uri="{FF2B5EF4-FFF2-40B4-BE49-F238E27FC236}">
                <a16:creationId xmlns:a16="http://schemas.microsoft.com/office/drawing/2014/main" id="{589348EB-2363-8440-85D8-57506EC9C09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121.837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547" y="-6945"/>
            <a:ext cx="812800" cy="812800"/>
          </a:xfrm>
          <a:prstGeom prst="rect">
            <a:avLst/>
          </a:prstGeom>
        </p:spPr>
      </p:pic>
      <p:pic>
        <p:nvPicPr>
          <p:cNvPr id="9" name="學校鐘聲 傳統16音鐘聲-RRtsLCFN8gg" descr="學校鐘聲 傳統16音鐘聲-RRtsLCFN8gg">
            <a:hlinkClick r:id="" action="ppaction://media"/>
            <a:extLst>
              <a:ext uri="{FF2B5EF4-FFF2-40B4-BE49-F238E27FC236}">
                <a16:creationId xmlns:a16="http://schemas.microsoft.com/office/drawing/2014/main" id="{61C9E2A3-8F17-AF40-8E49-4256BFF5005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254.5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747" y="-6945"/>
            <a:ext cx="812800" cy="812800"/>
          </a:xfrm>
          <a:prstGeom prst="rect">
            <a:avLst/>
          </a:prstGeom>
        </p:spPr>
      </p:pic>
      <p:pic>
        <p:nvPicPr>
          <p:cNvPr id="6" name="學校鐘聲 傳統16音鐘聲-RRtsLCFN8gg" descr="學校鐘聲 傳統16音鐘聲-RRtsLCFN8gg">
            <a:hlinkClick r:id="" action="ppaction://media"/>
            <a:extLst>
              <a:ext uri="{FF2B5EF4-FFF2-40B4-BE49-F238E27FC236}">
                <a16:creationId xmlns:a16="http://schemas.microsoft.com/office/drawing/2014/main" id="{69382615-3CE9-4A46-9FC6-94544925946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254.5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7347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8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7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3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自暴自棄-1" descr="自暴自棄-1">
            <a:hlinkClick r:id="" action="ppaction://media"/>
            <a:extLst>
              <a:ext uri="{FF2B5EF4-FFF2-40B4-BE49-F238E27FC236}">
                <a16:creationId xmlns:a16="http://schemas.microsoft.com/office/drawing/2014/main" id="{F532ED02-D9BD-934E-BA7F-FB62B16402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EE7179-A5F4-184A-9281-689FFA743FDF}"/>
              </a:ext>
            </a:extLst>
          </p:cNvPr>
          <p:cNvSpPr/>
          <p:nvPr/>
        </p:nvSpPr>
        <p:spPr>
          <a:xfrm>
            <a:off x="2411760" y="2130425"/>
            <a:ext cx="4320480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又一週之後</a:t>
            </a:r>
            <a:endParaRPr kumimoji="0" lang="en-TW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  <a:cs typeface="+mn-cs"/>
            </a:endParaRPr>
          </a:p>
        </p:txBody>
      </p:sp>
      <p:pic>
        <p:nvPicPr>
          <p:cNvPr id="2" name="學校鐘聲 傳統16音鐘聲-RRtsLCFN8gg" descr="學校鐘聲 傳統16音鐘聲-RRtsLCFN8gg">
            <a:hlinkClick r:id="" action="ppaction://media"/>
            <a:extLst>
              <a:ext uri="{FF2B5EF4-FFF2-40B4-BE49-F238E27FC236}">
                <a16:creationId xmlns:a16="http://schemas.microsoft.com/office/drawing/2014/main" id="{A83F1BFD-EC43-D34C-8613-8C6622F4A62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254.5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59"/>
            <a:ext cx="812800" cy="812800"/>
          </a:xfrm>
          <a:prstGeom prst="rect">
            <a:avLst/>
          </a:prstGeom>
        </p:spPr>
      </p:pic>
      <p:pic>
        <p:nvPicPr>
          <p:cNvPr id="5" name="費玉清 - 一剪梅 鋼琴版 Cover [ 附琴譜與 MIDI ]-LD4V0lF8tW0" descr="費玉清 - 一剪梅 鋼琴版 Cover [ 附琴譜與 MIDI ]-LD4V0lF8tW0">
            <a:hlinkClick r:id="" action="ppaction://media"/>
            <a:extLst>
              <a:ext uri="{FF2B5EF4-FFF2-40B4-BE49-F238E27FC236}">
                <a16:creationId xmlns:a16="http://schemas.microsoft.com/office/drawing/2014/main" id="{2DD5975A-1F99-8247-8624-F3D79B2909F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5121.837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547" y="-69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35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37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20000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D457DF-800C-2D47-8AA9-A4AC48398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9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230B9AD1-211F-D74C-AB42-AAD60E280B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0B6A05-213D-0642-B45F-6D9110FA7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FE4D7C47-D8C0-6745-9B8E-2847773EC4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2152F0-3A02-EB43-AFF7-2C65B0FEC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12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0537724F-331F-BF42-9219-F738D7D0F8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1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DED86-B396-C747-9687-FC479B92F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9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817846F5-3260-2641-B5EA-5F587B2D9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9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336132-4C3E-B346-B3FB-6FB22C902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8ECDC0B4-76DA-BD4E-A7A5-4948D9FC7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14DDC-127A-3546-89E4-52C9FCA24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A859743B-87A6-524E-9ADF-F86502A240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4056C8-6F6B-5943-A3F5-655463BE1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20806DF3-D33E-8047-85D8-7E9E7C488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0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願天歡喜　願地快樂 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願海和其中充滿的澎湃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來歡呼來讚美 </a:t>
            </a:r>
          </a:p>
        </p:txBody>
      </p:sp>
    </p:spTree>
    <p:extLst>
      <p:ext uri="{BB962C8B-B14F-4D97-AF65-F5344CB8AC3E}">
        <p14:creationId xmlns:p14="http://schemas.microsoft.com/office/powerpoint/2010/main" val="312908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08729-3EEF-ED49-A8CA-94F5167FB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C1809EF9-5353-A145-A6B7-BE8FE6F288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CE3B3-D966-9348-AFC6-8E330AACE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8EC26DA0-7157-6641-B32B-D8D9CB52A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4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0B4E10-B485-764A-9590-271DA3928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0AB20D35-626F-6E4E-9C35-D4C054D89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2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96E935F5-2670-9D49-9FE2-53CD6BADF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7D3CD4-9F5E-7340-A622-8222797D8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0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926AE3-DF75-974E-8A8A-AFF1371BA4B4}"/>
              </a:ext>
            </a:extLst>
          </p:cNvPr>
          <p:cNvSpPr/>
          <p:nvPr/>
        </p:nvSpPr>
        <p:spPr>
          <a:xfrm>
            <a:off x="3131840" y="2130425"/>
            <a:ext cx="2880320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家訓家</a:t>
            </a:r>
          </a:p>
        </p:txBody>
      </p:sp>
      <p:pic>
        <p:nvPicPr>
          <p:cNvPr id="2" name="兄弟本色 G.U.T.S - 迷途羔羊：晨芸老師鋼琴版 Cover ( 含琴譜下載 )-JQAPwE1PBgQ" descr="兄弟本色 G.U.T.S - 迷途羔羊：晨芸老師鋼琴版 Cover ( 含琴譜下載 )-JQAPwE1PBgQ">
            <a:hlinkClick r:id="" action="ppaction://media"/>
            <a:extLst>
              <a:ext uri="{FF2B5EF4-FFF2-40B4-BE49-F238E27FC236}">
                <a16:creationId xmlns:a16="http://schemas.microsoft.com/office/drawing/2014/main" id="{FD349D63-A3E8-164F-9E11-0733FF13167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4.19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4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自暴自棄-2" descr="自暴自棄-2">
            <a:hlinkClick r:id="" action="ppaction://media"/>
            <a:extLst>
              <a:ext uri="{FF2B5EF4-FFF2-40B4-BE49-F238E27FC236}">
                <a16:creationId xmlns:a16="http://schemas.microsoft.com/office/drawing/2014/main" id="{A0152BB9-6884-1A4A-81FC-9ED9E5205B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1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00"/>
    </mc:Choice>
    <mc:Fallback xmlns="">
      <p:transition spd="slow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8BAFF0-071F-4E41-877A-1004AFAB6327}"/>
              </a:ext>
            </a:extLst>
          </p:cNvPr>
          <p:cNvSpPr/>
          <p:nvPr/>
        </p:nvSpPr>
        <p:spPr>
          <a:xfrm>
            <a:off x="3131840" y="2130425"/>
            <a:ext cx="2880320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早餐店</a:t>
            </a:r>
          </a:p>
        </p:txBody>
      </p:sp>
      <p:pic>
        <p:nvPicPr>
          <p:cNvPr id="2" name="周興哲 - 怎麼了 鋼琴版 Cover [ 附琴譜與 MIDI ]-UYRsTysiTow" descr="周興哲 - 怎麼了 鋼琴版 Cover [ 附琴譜與 MIDI ]-UYRsTysiTow">
            <a:hlinkClick r:id="" action="ppaction://media"/>
            <a:extLst>
              <a:ext uri="{FF2B5EF4-FFF2-40B4-BE49-F238E27FC236}">
                <a16:creationId xmlns:a16="http://schemas.microsoft.com/office/drawing/2014/main" id="{A6B91C73-9BD7-B146-9FD2-5C16D54B842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63.067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9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.E.M.鄧紫棋 - 來自天堂的魔鬼 鋼琴版 Cover [ 附琴譜與 MIDI ]-hoxCbHb0R8I" descr="G.E.M.鄧紫棋 - 來自天堂的魔鬼 鋼琴版 Cover [ 附琴譜與 MIDI ]-hoxCbHb0R8I">
            <a:hlinkClick r:id="" action="ppaction://media"/>
            <a:extLst>
              <a:ext uri="{FF2B5EF4-FFF2-40B4-BE49-F238E27FC236}">
                <a16:creationId xmlns:a16="http://schemas.microsoft.com/office/drawing/2014/main" id="{E5078551-EB04-CB4F-B1E2-97BF1D9FF23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545.602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4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杰倫 - 公公偏頭痛 鋼琴版 Cover [ 附琴譜與 MIDI ]-l6r-qvVdPEs" descr="周杰倫 - 公公偏頭痛 鋼琴版 Cover [ 附琴譜與 MIDI ]-l6r-qvVdPEs">
            <a:hlinkClick r:id="" action="ppaction://media"/>
            <a:extLst>
              <a:ext uri="{FF2B5EF4-FFF2-40B4-BE49-F238E27FC236}">
                <a16:creationId xmlns:a16="http://schemas.microsoft.com/office/drawing/2014/main" id="{7B40291D-6839-C548-A991-76D13EFD8E3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390.925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9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.E.M. 鄧紫棋 - 倒數 鋼琴版 [ 附琴譜 ]-lq_5CDgczig" descr="G.E.M. 鄧紫棋 - 倒數 鋼琴版 [ 附琴譜 ]-lq_5CDgczig">
            <a:hlinkClick r:id="" action="ppaction://media"/>
            <a:extLst>
              <a:ext uri="{FF2B5EF4-FFF2-40B4-BE49-F238E27FC236}">
                <a16:creationId xmlns:a16="http://schemas.microsoft.com/office/drawing/2014/main" id="{ACE412F1-FDC0-D44A-8602-594108A17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願天歡喜　願地快樂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願田和其中所有的歡樂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來歡呼來讚美 </a:t>
            </a:r>
          </a:p>
        </p:txBody>
      </p:sp>
    </p:spTree>
    <p:extLst>
      <p:ext uri="{BB962C8B-B14F-4D97-AF65-F5344CB8AC3E}">
        <p14:creationId xmlns:p14="http://schemas.microsoft.com/office/powerpoint/2010/main" val="3505475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戴上耳机！前方高能！《芒種》钢琴超完美还原版 P1 芒种超还原钢琴版 up初相识-QwO_DN5H_Ng" descr="戴上耳机！前方高能！《芒種》钢琴超完美还原版 P1 芒种超还原钢琴版 up初相识-QwO_DN5H_Ng">
            <a:hlinkClick r:id="" action="ppaction://media"/>
            <a:extLst>
              <a:ext uri="{FF2B5EF4-FFF2-40B4-BE49-F238E27FC236}">
                <a16:creationId xmlns:a16="http://schemas.microsoft.com/office/drawing/2014/main" id="{AC62736C-3BE7-7141-8677-59D24C00FB9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11.53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9EB30FC5-F7AF-284C-ADBD-A0D23A66DD45}"/>
              </a:ext>
            </a:extLst>
          </p:cNvPr>
          <p:cNvSpPr>
            <a:spLocks/>
          </p:cNvSpPr>
          <p:nvPr/>
        </p:nvSpPr>
        <p:spPr bwMode="auto">
          <a:xfrm>
            <a:off x="1116013" y="2133600"/>
            <a:ext cx="6840537" cy="16557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algn="ctr"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algn="ctr"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algn="ctr"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algn="ctr"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我是智慧仔</a:t>
            </a:r>
          </a:p>
        </p:txBody>
      </p:sp>
    </p:spTree>
    <p:extLst>
      <p:ext uri="{BB962C8B-B14F-4D97-AF65-F5344CB8AC3E}">
        <p14:creationId xmlns:p14="http://schemas.microsoft.com/office/powerpoint/2010/main" val="3385958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>
            <a:extLst>
              <a:ext uri="{FF2B5EF4-FFF2-40B4-BE49-F238E27FC236}">
                <a16:creationId xmlns:a16="http://schemas.microsoft.com/office/drawing/2014/main" id="{5CD68A6F-B47F-3C4C-84B3-327EA2151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628775"/>
            <a:ext cx="7800975" cy="286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你知道世界上</a:t>
            </a:r>
            <a:endParaRPr kumimoji="1" lang="en-US" altLang="zh-TW" sz="6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最聰明的人是誰嗎？</a:t>
            </a:r>
          </a:p>
        </p:txBody>
      </p:sp>
    </p:spTree>
    <p:extLst>
      <p:ext uri="{BB962C8B-B14F-4D97-AF65-F5344CB8AC3E}">
        <p14:creationId xmlns:p14="http://schemas.microsoft.com/office/powerpoint/2010/main" val="1398879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>
            <a:extLst>
              <a:ext uri="{FF2B5EF4-FFF2-40B4-BE49-F238E27FC236}">
                <a16:creationId xmlns:a16="http://schemas.microsoft.com/office/drawing/2014/main" id="{6A0B6407-3236-1C44-AAD3-3668D049F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184150"/>
            <a:ext cx="5570538" cy="101600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全球最聰明的人</a:t>
            </a:r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71C8AF22-D72F-694A-A04F-C62721BD9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163" y="369888"/>
            <a:ext cx="2627312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TOP </a:t>
            </a:r>
            <a:r>
              <a:rPr kumimoji="1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10</a:t>
            </a: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.</a:t>
            </a: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</p:txBody>
      </p:sp>
      <p:sp>
        <p:nvSpPr>
          <p:cNvPr id="8196" name="矩形 3">
            <a:extLst>
              <a:ext uri="{FF2B5EF4-FFF2-40B4-BE49-F238E27FC236}">
                <a16:creationId xmlns:a16="http://schemas.microsoft.com/office/drawing/2014/main" id="{745EB557-6F26-3240-B114-5FB956A86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284288"/>
            <a:ext cx="8497888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史蒂芬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威廉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霍金（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IQ 160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）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英國著名物理學家</a:t>
            </a:r>
            <a:b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肌肉萎縮性側索硬化癥患者，</a:t>
            </a:r>
            <a:endParaRPr kumimoji="1" lang="en-US" altLang="zh-TW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全身癱瘓，不能發音。</a:t>
            </a:r>
          </a:p>
        </p:txBody>
      </p:sp>
      <p:pic>
        <p:nvPicPr>
          <p:cNvPr id="124932" name="Picture 4" descr="紀念霍金最好的方式：找到你自己的人生意義- ITW01">
            <a:extLst>
              <a:ext uri="{FF2B5EF4-FFF2-40B4-BE49-F238E27FC236}">
                <a16:creationId xmlns:a16="http://schemas.microsoft.com/office/drawing/2014/main" id="{373A692B-07CC-4540-8A47-10D694C0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6891" y="3717032"/>
            <a:ext cx="4713197" cy="3144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9645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8">
            <a:extLst>
              <a:ext uri="{FF2B5EF4-FFF2-40B4-BE49-F238E27FC236}">
                <a16:creationId xmlns:a16="http://schemas.microsoft.com/office/drawing/2014/main" id="{E74B8A9A-1BDF-0E4C-B004-4981D64F9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44475"/>
            <a:ext cx="5570537" cy="1014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全球最聰明的人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DA28B19C-3723-364D-B740-C2B5A9970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428625"/>
            <a:ext cx="220027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TOP </a:t>
            </a:r>
            <a:r>
              <a:rPr kumimoji="1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9</a:t>
            </a: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.</a:t>
            </a: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</p:txBody>
      </p:sp>
      <p:sp>
        <p:nvSpPr>
          <p:cNvPr id="9220" name="矩形 3">
            <a:extLst>
              <a:ext uri="{FF2B5EF4-FFF2-40B4-BE49-F238E27FC236}">
                <a16:creationId xmlns:a16="http://schemas.microsoft.com/office/drawing/2014/main" id="{98ED219B-C73F-104A-8C18-391668AFC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341438"/>
            <a:ext cx="8497888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阿爾伯特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愛因斯坦（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IQ 160~190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）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-20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世紀猶太裔理論物理學家，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創立了相對論，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現代物理學的兩大支柱之一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（另一個是量子力學）</a:t>
            </a:r>
            <a:b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獲得</a:t>
            </a: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1921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年諾貝爾物理學獎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endParaRPr kumimoji="1" lang="zh-TW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217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3">
            <a:extLst>
              <a:ext uri="{FF2B5EF4-FFF2-40B4-BE49-F238E27FC236}">
                <a16:creationId xmlns:a16="http://schemas.microsoft.com/office/drawing/2014/main" id="{33DE8A84-909B-5741-9469-E6AF248D1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71488"/>
            <a:ext cx="84963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被譽為是「現代物理學之父」及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二十世紀世界最重要科學家之一。</a:t>
            </a:r>
            <a:b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他卓越的科學成就和原創性使得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「愛因斯坦」一詞成為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「天才」的同義詞。</a:t>
            </a:r>
          </a:p>
        </p:txBody>
      </p:sp>
      <p:pic>
        <p:nvPicPr>
          <p:cNvPr id="226306" name="Picture 2" descr="我們的神-愛因斯坦">
            <a:extLst>
              <a:ext uri="{FF2B5EF4-FFF2-40B4-BE49-F238E27FC236}">
                <a16:creationId xmlns:a16="http://schemas.microsoft.com/office/drawing/2014/main" id="{2743FC30-6275-2347-9CC7-D550A67D6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8441" y="3140968"/>
            <a:ext cx="3890745" cy="37022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1319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8">
            <a:extLst>
              <a:ext uri="{FF2B5EF4-FFF2-40B4-BE49-F238E27FC236}">
                <a16:creationId xmlns:a16="http://schemas.microsoft.com/office/drawing/2014/main" id="{9C20B43F-6182-9048-9F90-34F5084C7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325438"/>
            <a:ext cx="5570537" cy="1016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全球最聰明的人</a:t>
            </a:r>
          </a:p>
        </p:txBody>
      </p:sp>
      <p:sp>
        <p:nvSpPr>
          <p:cNvPr id="11267" name="Rectangle 8">
            <a:extLst>
              <a:ext uri="{FF2B5EF4-FFF2-40B4-BE49-F238E27FC236}">
                <a16:creationId xmlns:a16="http://schemas.microsoft.com/office/drawing/2014/main" id="{4F629C97-144A-964A-B71B-A6A9E0912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509588"/>
            <a:ext cx="220027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TOP </a:t>
            </a:r>
            <a:r>
              <a:rPr kumimoji="1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8</a:t>
            </a: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.</a:t>
            </a: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</p:txBody>
      </p:sp>
      <p:sp>
        <p:nvSpPr>
          <p:cNvPr id="11268" name="矩形 3">
            <a:extLst>
              <a:ext uri="{FF2B5EF4-FFF2-40B4-BE49-F238E27FC236}">
                <a16:creationId xmlns:a16="http://schemas.microsoft.com/office/drawing/2014/main" id="{A4841D90-68D4-3F45-9582-1F4250C05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341438"/>
            <a:ext cx="84963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波爾加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朱迪（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IQ 170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）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匈牙利的國際象棋國際特級大師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被認為是歷史上最強的女棋手。</a:t>
            </a:r>
            <a:b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世界上最年經的象棋女子特級大師</a:t>
            </a:r>
            <a:endParaRPr kumimoji="1" lang="en-US" altLang="zh-TW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稱號的獲得者。</a:t>
            </a:r>
          </a:p>
        </p:txBody>
      </p:sp>
      <p:pic>
        <p:nvPicPr>
          <p:cNvPr id="227330" name="Picture 2" descr="国际象棋历史上最成功的女棋手-看点快报">
            <a:extLst>
              <a:ext uri="{FF2B5EF4-FFF2-40B4-BE49-F238E27FC236}">
                <a16:creationId xmlns:a16="http://schemas.microsoft.com/office/drawing/2014/main" id="{EDBB8522-A499-B947-9D33-CA25EB565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9952" y="3789040"/>
            <a:ext cx="5070276" cy="3170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9582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8">
            <a:extLst>
              <a:ext uri="{FF2B5EF4-FFF2-40B4-BE49-F238E27FC236}">
                <a16:creationId xmlns:a16="http://schemas.microsoft.com/office/drawing/2014/main" id="{22C6360D-6168-FB4B-B0AF-133A35FBA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3" y="184150"/>
            <a:ext cx="5570537" cy="1016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全球最聰明的人</a:t>
            </a:r>
          </a:p>
        </p:txBody>
      </p:sp>
      <p:sp>
        <p:nvSpPr>
          <p:cNvPr id="12291" name="Rectangle 8">
            <a:extLst>
              <a:ext uri="{FF2B5EF4-FFF2-40B4-BE49-F238E27FC236}">
                <a16:creationId xmlns:a16="http://schemas.microsoft.com/office/drawing/2014/main" id="{B0C43A25-021F-664E-8A13-71EDCC54F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369888"/>
            <a:ext cx="2200275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TOP </a:t>
            </a:r>
            <a:r>
              <a:rPr kumimoji="1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7</a:t>
            </a: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.</a:t>
            </a: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</p:txBody>
      </p:sp>
      <p:sp>
        <p:nvSpPr>
          <p:cNvPr id="12292" name="矩形 3">
            <a:extLst>
              <a:ext uri="{FF2B5EF4-FFF2-40B4-BE49-F238E27FC236}">
                <a16:creationId xmlns:a16="http://schemas.microsoft.com/office/drawing/2014/main" id="{601B48D6-BAB8-8B4E-8A6E-43A30CE4F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238250"/>
            <a:ext cx="89820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李奧納多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達文西（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IQ 180~190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）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義大利文藝復興時期的一個博學者    </a:t>
            </a:r>
            <a:endParaRPr kumimoji="1" lang="en-US" altLang="zh-TW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(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畫家、雕刻家、建築師、音樂家、</a:t>
            </a:r>
            <a:endParaRPr kumimoji="1" lang="en-US" altLang="zh-TW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數學家、工程師、發明家、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解剖學家、地質學家、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製圖師、植物學家和作家</a:t>
            </a: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)</a:t>
            </a:r>
            <a:endParaRPr kumimoji="1" lang="zh-TW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pic>
        <p:nvPicPr>
          <p:cNvPr id="228356" name="Picture 4" descr="西洋名畫作品選粹— 李奧納多· 達文西@ 甲娘‧ 異空間‧ :: 痞客邦::">
            <a:extLst>
              <a:ext uri="{FF2B5EF4-FFF2-40B4-BE49-F238E27FC236}">
                <a16:creationId xmlns:a16="http://schemas.microsoft.com/office/drawing/2014/main" id="{6D1D4803-4C6D-4C47-9C0C-34C23C241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8064" y="3180065"/>
            <a:ext cx="2438400" cy="3686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85039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8">
            <a:extLst>
              <a:ext uri="{FF2B5EF4-FFF2-40B4-BE49-F238E27FC236}">
                <a16:creationId xmlns:a16="http://schemas.microsoft.com/office/drawing/2014/main" id="{8AA8E3CE-93AB-0743-97EA-4F2D127FE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314325"/>
            <a:ext cx="5570538" cy="1016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全球最聰明的人</a:t>
            </a:r>
          </a:p>
        </p:txBody>
      </p:sp>
      <p:sp>
        <p:nvSpPr>
          <p:cNvPr id="13315" name="Rectangle 8">
            <a:extLst>
              <a:ext uri="{FF2B5EF4-FFF2-40B4-BE49-F238E27FC236}">
                <a16:creationId xmlns:a16="http://schemas.microsoft.com/office/drawing/2014/main" id="{ADEAF8EB-4078-5E4A-AD28-C61EA5BE6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407988"/>
            <a:ext cx="2200275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TOP </a:t>
            </a:r>
            <a:r>
              <a:rPr kumimoji="1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6</a:t>
            </a: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.</a:t>
            </a: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</p:txBody>
      </p:sp>
      <p:sp>
        <p:nvSpPr>
          <p:cNvPr id="13316" name="矩形 3">
            <a:extLst>
              <a:ext uri="{FF2B5EF4-FFF2-40B4-BE49-F238E27FC236}">
                <a16:creationId xmlns:a16="http://schemas.microsoft.com/office/drawing/2014/main" id="{97939674-5AAD-0840-8E1D-40D011D13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341438"/>
            <a:ext cx="84963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瑪麗蓮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沃斯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莎凡特（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IQ 190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）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截至</a:t>
            </a: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2014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年為止吉尼斯世界記錄所</a:t>
            </a:r>
            <a:endParaRPr kumimoji="1" lang="en-US" altLang="zh-TW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認定擁有最高智商（</a:t>
            </a: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IQ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）的女性。</a:t>
            </a:r>
            <a:b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從事文學創作，也編寫劇本</a:t>
            </a:r>
            <a:b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b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</a:br>
            <a:endParaRPr kumimoji="1" lang="zh-TW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pic>
        <p:nvPicPr>
          <p:cNvPr id="229380" name="Picture 4" descr="世界智商最高的女人排行榜，玛丽莲·沃斯·莎凡特IQ228！">
            <a:extLst>
              <a:ext uri="{FF2B5EF4-FFF2-40B4-BE49-F238E27FC236}">
                <a16:creationId xmlns:a16="http://schemas.microsoft.com/office/drawing/2014/main" id="{33F0D91D-9B09-DF45-81F7-A25B9B86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4260" y="4005064"/>
            <a:ext cx="6327076" cy="2852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43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8">
            <a:extLst>
              <a:ext uri="{FF2B5EF4-FFF2-40B4-BE49-F238E27FC236}">
                <a16:creationId xmlns:a16="http://schemas.microsoft.com/office/drawing/2014/main" id="{3B2E8840-9C01-F544-ADD4-EC4C47552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469900"/>
            <a:ext cx="5570538" cy="101441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全球最聰明的人</a:t>
            </a:r>
          </a:p>
        </p:txBody>
      </p:sp>
      <p:sp>
        <p:nvSpPr>
          <p:cNvPr id="14339" name="Rectangle 8">
            <a:extLst>
              <a:ext uri="{FF2B5EF4-FFF2-40B4-BE49-F238E27FC236}">
                <a16:creationId xmlns:a16="http://schemas.microsoft.com/office/drawing/2014/main" id="{9143EA77-7F46-2246-A552-A8F0B5D28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557213"/>
            <a:ext cx="220027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TOP </a:t>
            </a:r>
            <a:r>
              <a:rPr kumimoji="1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5</a:t>
            </a: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.</a:t>
            </a: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</p:txBody>
      </p:sp>
      <p:sp>
        <p:nvSpPr>
          <p:cNvPr id="14340" name="矩形 3">
            <a:extLst>
              <a:ext uri="{FF2B5EF4-FFF2-40B4-BE49-F238E27FC236}">
                <a16:creationId xmlns:a16="http://schemas.microsoft.com/office/drawing/2014/main" id="{63BE2BE1-FB17-AE43-B740-24E8991C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484313"/>
            <a:ext cx="8856662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加裏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基莫維奇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卡斯帕羅（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IQ 194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）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俄羅斯國際西洋棋棋手</a:t>
            </a:r>
            <a:b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曾</a:t>
            </a: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11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次取得國際西洋棋奧斯卡獎</a:t>
            </a:r>
            <a:b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endParaRPr kumimoji="1" lang="zh-TW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pic>
        <p:nvPicPr>
          <p:cNvPr id="230404" name="Picture 4" descr="加里·基莫維奇·卡斯帕洛夫- 維基百科，自由的百科全書">
            <a:extLst>
              <a:ext uri="{FF2B5EF4-FFF2-40B4-BE49-F238E27FC236}">
                <a16:creationId xmlns:a16="http://schemas.microsoft.com/office/drawing/2014/main" id="{80E16DC8-64CE-D947-BEF0-2617927C9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0" y="3388995"/>
            <a:ext cx="2381250" cy="3514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9144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我們相聚　愛裡敬拜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願耶穌的愛充滿在這裡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來歡呼來讚美 </a:t>
            </a:r>
          </a:p>
        </p:txBody>
      </p:sp>
    </p:spTree>
    <p:extLst>
      <p:ext uri="{BB962C8B-B14F-4D97-AF65-F5344CB8AC3E}">
        <p14:creationId xmlns:p14="http://schemas.microsoft.com/office/powerpoint/2010/main" val="4022742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>
            <a:extLst>
              <a:ext uri="{FF2B5EF4-FFF2-40B4-BE49-F238E27FC236}">
                <a16:creationId xmlns:a16="http://schemas.microsoft.com/office/drawing/2014/main" id="{D3E42731-7CF9-E04E-B30A-BED80CA66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30188"/>
            <a:ext cx="5570538" cy="1016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全球最聰明的人</a:t>
            </a:r>
          </a:p>
        </p:txBody>
      </p:sp>
      <p:sp>
        <p:nvSpPr>
          <p:cNvPr id="15363" name="Rectangle 8">
            <a:extLst>
              <a:ext uri="{FF2B5EF4-FFF2-40B4-BE49-F238E27FC236}">
                <a16:creationId xmlns:a16="http://schemas.microsoft.com/office/drawing/2014/main" id="{8A0D0ED9-98AB-A54C-B4B4-4B5F458DD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613" y="269875"/>
            <a:ext cx="2198687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TOP </a:t>
            </a:r>
            <a:r>
              <a:rPr kumimoji="1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4</a:t>
            </a: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.</a:t>
            </a: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</p:txBody>
      </p:sp>
      <p:sp>
        <p:nvSpPr>
          <p:cNvPr id="15364" name="矩形 3">
            <a:extLst>
              <a:ext uri="{FF2B5EF4-FFF2-40B4-BE49-F238E27FC236}">
                <a16:creationId xmlns:a16="http://schemas.microsoft.com/office/drawing/2014/main" id="{C00B4651-232C-BE45-AC15-563770289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" y="1228725"/>
            <a:ext cx="8929688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金雄熔（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IQ 210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）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出身於韓國的「神童」。</a:t>
            </a:r>
            <a:b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出生不久後就展現出語言天份。</a:t>
            </a:r>
            <a:b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-4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到</a:t>
            </a: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7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歲間為漢陽大學物理系邀請學生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7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歲時被邀請至</a:t>
            </a: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NASA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進行研究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-16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歲獲科羅拉多大學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物理學博士學位</a:t>
            </a:r>
          </a:p>
        </p:txBody>
      </p:sp>
      <p:pic>
        <p:nvPicPr>
          <p:cNvPr id="231428" name="Picture 4" descr="直击现今世界智商最高的10个人，其中一人已经去世！ - 雪花新闻">
            <a:extLst>
              <a:ext uri="{FF2B5EF4-FFF2-40B4-BE49-F238E27FC236}">
                <a16:creationId xmlns:a16="http://schemas.microsoft.com/office/drawing/2014/main" id="{38A3F479-E1AB-AD4C-8D16-7464C3571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7756" y="3717032"/>
            <a:ext cx="2520045" cy="3140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3119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>
            <a:extLst>
              <a:ext uri="{FF2B5EF4-FFF2-40B4-BE49-F238E27FC236}">
                <a16:creationId xmlns:a16="http://schemas.microsoft.com/office/drawing/2014/main" id="{3F9763F8-2276-9C46-A74F-ABF000CF7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314325"/>
            <a:ext cx="5570538" cy="1016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全球最聰明的人</a:t>
            </a:r>
          </a:p>
        </p:txBody>
      </p:sp>
      <p:sp>
        <p:nvSpPr>
          <p:cNvPr id="16387" name="Rectangle 8">
            <a:extLst>
              <a:ext uri="{FF2B5EF4-FFF2-40B4-BE49-F238E27FC236}">
                <a16:creationId xmlns:a16="http://schemas.microsoft.com/office/drawing/2014/main" id="{6B98B471-01BD-5944-98E6-9A2F2D833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407988"/>
            <a:ext cx="2200275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TOP </a:t>
            </a:r>
            <a:r>
              <a:rPr kumimoji="1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3</a:t>
            </a: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.</a:t>
            </a: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</p:txBody>
      </p:sp>
      <p:sp>
        <p:nvSpPr>
          <p:cNvPr id="16388" name="矩形 3">
            <a:extLst>
              <a:ext uri="{FF2B5EF4-FFF2-40B4-BE49-F238E27FC236}">
                <a16:creationId xmlns:a16="http://schemas.microsoft.com/office/drawing/2014/main" id="{952304FE-454F-9348-AC8D-1ED103B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341438"/>
            <a:ext cx="84963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克裏斯多夫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平（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IQ 225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）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跳過中學；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13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歲時獲得國際奧林匹克物理獎，</a:t>
            </a:r>
            <a:endParaRPr kumimoji="1" lang="en-US" altLang="zh-TW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成為美國最年輕的獲獎者；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14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歲，進入加州理工大學；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16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歲直接去美國航天局研究定居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火星的可行性</a:t>
            </a:r>
          </a:p>
        </p:txBody>
      </p:sp>
    </p:spTree>
    <p:extLst>
      <p:ext uri="{BB962C8B-B14F-4D97-AF65-F5344CB8AC3E}">
        <p14:creationId xmlns:p14="http://schemas.microsoft.com/office/powerpoint/2010/main" val="2562803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3">
            <a:extLst>
              <a:ext uri="{FF2B5EF4-FFF2-40B4-BE49-F238E27FC236}">
                <a16:creationId xmlns:a16="http://schemas.microsoft.com/office/drawing/2014/main" id="{D46DB15C-2A32-264B-9058-16FC81EE6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20713"/>
            <a:ext cx="849630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-18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歲在加利福利亞理工學院完成了</a:t>
            </a:r>
            <a:endParaRPr kumimoji="1" lang="en-US" altLang="zh-TW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數學學士學位；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22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歲時完成「弱引力透鏡理論及數</a:t>
            </a:r>
            <a:endParaRPr kumimoji="1" lang="en-US" altLang="zh-TW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據分」論文而在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普林斯頓大學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獲得博士學位。</a:t>
            </a:r>
          </a:p>
        </p:txBody>
      </p:sp>
      <p:pic>
        <p:nvPicPr>
          <p:cNvPr id="3" name="Picture 2" descr="世界十大智商最高的人第一名竟然不是爱因斯坦- 世界十大- 世界奇葩网">
            <a:extLst>
              <a:ext uri="{FF2B5EF4-FFF2-40B4-BE49-F238E27FC236}">
                <a16:creationId xmlns:a16="http://schemas.microsoft.com/office/drawing/2014/main" id="{83CC5D4D-7851-614E-A763-B7655893F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4766" y="3645024"/>
            <a:ext cx="4990880" cy="3265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34345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8">
            <a:extLst>
              <a:ext uri="{FF2B5EF4-FFF2-40B4-BE49-F238E27FC236}">
                <a16:creationId xmlns:a16="http://schemas.microsoft.com/office/drawing/2014/main" id="{A3026F38-F6FD-CB43-91B7-8C4DCC723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314325"/>
            <a:ext cx="5570538" cy="1016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全球最聰明的人</a:t>
            </a:r>
          </a:p>
        </p:txBody>
      </p:sp>
      <p:sp>
        <p:nvSpPr>
          <p:cNvPr id="18435" name="Rectangle 8">
            <a:extLst>
              <a:ext uri="{FF2B5EF4-FFF2-40B4-BE49-F238E27FC236}">
                <a16:creationId xmlns:a16="http://schemas.microsoft.com/office/drawing/2014/main" id="{E4999254-B9BB-3C4B-AE17-01584FF09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407988"/>
            <a:ext cx="2200275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TOP </a:t>
            </a:r>
            <a:r>
              <a:rPr kumimoji="1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2</a:t>
            </a: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.</a:t>
            </a: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</p:txBody>
      </p:sp>
      <p:sp>
        <p:nvSpPr>
          <p:cNvPr id="18436" name="矩形 3">
            <a:extLst>
              <a:ext uri="{FF2B5EF4-FFF2-40B4-BE49-F238E27FC236}">
                <a16:creationId xmlns:a16="http://schemas.microsoft.com/office/drawing/2014/main" id="{7DF0BF60-8AF7-7046-B1B2-50D6018A2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341438"/>
            <a:ext cx="84963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陶哲軒（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IQ 225~230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）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是澳籍華人數學家，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童年時期即天資過人，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目前主要研究調和分析、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偏微分方程、組合數學、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解析數論和表示論。</a:t>
            </a:r>
          </a:p>
        </p:txBody>
      </p:sp>
      <p:pic>
        <p:nvPicPr>
          <p:cNvPr id="233474" name="Picture 2" descr="史上最聰明的華裔天才智商超越愛因斯坦＊ 阿波羅新聞網">
            <a:extLst>
              <a:ext uri="{FF2B5EF4-FFF2-40B4-BE49-F238E27FC236}">
                <a16:creationId xmlns:a16="http://schemas.microsoft.com/office/drawing/2014/main" id="{205720C5-592B-6D4C-85E2-A1E999286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0192" y="2912122"/>
            <a:ext cx="2843808" cy="3933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1554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8">
            <a:extLst>
              <a:ext uri="{FF2B5EF4-FFF2-40B4-BE49-F238E27FC236}">
                <a16:creationId xmlns:a16="http://schemas.microsoft.com/office/drawing/2014/main" id="{7884B739-F00B-DA4B-9A92-DE1477F50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314325"/>
            <a:ext cx="5570538" cy="1016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全球最聰明的人</a:t>
            </a:r>
          </a:p>
        </p:txBody>
      </p:sp>
      <p:sp>
        <p:nvSpPr>
          <p:cNvPr id="19459" name="Rectangle 8">
            <a:extLst>
              <a:ext uri="{FF2B5EF4-FFF2-40B4-BE49-F238E27FC236}">
                <a16:creationId xmlns:a16="http://schemas.microsoft.com/office/drawing/2014/main" id="{954C727B-D741-7149-9326-0C5EFA20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407988"/>
            <a:ext cx="2200275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TOP </a:t>
            </a:r>
            <a:r>
              <a:rPr kumimoji="1" lang="en-US" altLang="zh-TW" sz="6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1</a:t>
            </a:r>
            <a:r>
              <a:rPr kumimoji="1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華康中特圓體" pitchFamily="49" charset="-120"/>
                <a:cs typeface="+mn-cs"/>
              </a:rPr>
              <a:t>.</a:t>
            </a: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</p:txBody>
      </p:sp>
      <p:sp>
        <p:nvSpPr>
          <p:cNvPr id="19460" name="矩形 3">
            <a:extLst>
              <a:ext uri="{FF2B5EF4-FFF2-40B4-BE49-F238E27FC236}">
                <a16:creationId xmlns:a16="http://schemas.microsoft.com/office/drawing/2014/main" id="{637B6B52-6563-FC4A-935F-9FCC0D05C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341438"/>
            <a:ext cx="8929687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威廉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詹姆斯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‧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席德斯（</a:t>
            </a:r>
            <a:r>
              <a:rPr kumimoji="1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IQ 250~300</a:t>
            </a:r>
            <a:r>
              <a:rPr kumimoji="1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）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-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悲劇性的天才人物，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擁有極高數學和語言天賦的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美國神童</a:t>
            </a:r>
          </a:p>
        </p:txBody>
      </p:sp>
      <p:pic>
        <p:nvPicPr>
          <p:cNvPr id="234498" name="Picture 2" descr="威廉·詹姆斯·席德斯- 维基百科，自由的百科全书">
            <a:extLst>
              <a:ext uri="{FF2B5EF4-FFF2-40B4-BE49-F238E27FC236}">
                <a16:creationId xmlns:a16="http://schemas.microsoft.com/office/drawing/2014/main" id="{FDF45497-F2BC-484B-8956-E98D23CEA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3983" y="3429000"/>
            <a:ext cx="2614521" cy="3424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6753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>
            <a:extLst>
              <a:ext uri="{FF2B5EF4-FFF2-40B4-BE49-F238E27FC236}">
                <a16:creationId xmlns:a16="http://schemas.microsoft.com/office/drawing/2014/main" id="{780E75C6-062E-E947-B035-EE1A3552C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484313"/>
            <a:ext cx="48387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4800" b="0" i="0" u="none" strike="noStrike" kern="120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 pitchFamily="34" charset="0"/>
              <a:ea typeface="華康中特圓體" pitchFamily="49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聰明</a:t>
            </a:r>
            <a:r>
              <a:rPr kumimoji="1" lang="en-US" altLang="zh-TW" sz="66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=IQ</a:t>
            </a:r>
            <a:r>
              <a:rPr kumimoji="1" lang="zh-TW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高？</a:t>
            </a:r>
            <a:br>
              <a:rPr kumimoji="1" lang="en-US" altLang="zh-TW" sz="66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聰明</a:t>
            </a:r>
            <a:r>
              <a:rPr kumimoji="1" lang="en-US" altLang="zh-TW" sz="66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=</a:t>
            </a:r>
            <a:r>
              <a:rPr kumimoji="1" lang="zh-TW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智慧？</a:t>
            </a:r>
          </a:p>
        </p:txBody>
      </p:sp>
    </p:spTree>
    <p:extLst>
      <p:ext uri="{BB962C8B-B14F-4D97-AF65-F5344CB8AC3E}">
        <p14:creationId xmlns:p14="http://schemas.microsoft.com/office/powerpoint/2010/main" val="6907210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FED735-FC38-1440-A1E5-04F08225C9EE}"/>
              </a:ext>
            </a:extLst>
          </p:cNvPr>
          <p:cNvSpPr/>
          <p:nvPr/>
        </p:nvSpPr>
        <p:spPr>
          <a:xfrm>
            <a:off x="539750" y="260350"/>
            <a:ext cx="7993063" cy="132397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所羅門王→最有智慧的人</a:t>
            </a:r>
            <a:b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         </a:t>
            </a: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【</a:t>
            </a:r>
            <a:r>
              <a:rPr kumimoji="1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能判斷、說智慧話</a:t>
            </a:r>
            <a:r>
              <a:rPr kumimoji="1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】</a:t>
            </a:r>
            <a:endParaRPr kumimoji="1" lang="zh-TW" altLang="en-US" sz="40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pic>
        <p:nvPicPr>
          <p:cNvPr id="235524" name="Picture 4" descr="所羅門的智慧- 美麗日報">
            <a:extLst>
              <a:ext uri="{FF2B5EF4-FFF2-40B4-BE49-F238E27FC236}">
                <a16:creationId xmlns:a16="http://schemas.microsoft.com/office/drawing/2014/main" id="{DB1F3489-6245-654A-832B-567078CE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16" y="1772816"/>
            <a:ext cx="6934718" cy="4899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9167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03C0F95A-C33F-EB47-8A24-36777674B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916113"/>
            <a:ext cx="8424862" cy="258603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【</a:t>
            </a:r>
            <a:r>
              <a:rPr kumimoji="0" lang="zh-TW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箴言</a:t>
            </a:r>
            <a:r>
              <a:rPr kumimoji="0" lang="en-US" altLang="zh-TW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2:6】</a:t>
            </a:r>
            <a:br>
              <a:rPr kumimoji="0" lang="en-US" altLang="zh-TW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0" lang="zh-TW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因為，耶和華賜人智慧；</a:t>
            </a:r>
            <a:br>
              <a:rPr kumimoji="0" lang="zh-TW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0" lang="zh-TW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知識和聰明都由他口而出。</a:t>
            </a:r>
            <a:endParaRPr kumimoji="0" lang="en-US" altLang="zh-TW" sz="5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22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">
            <a:extLst>
              <a:ext uri="{FF2B5EF4-FFF2-40B4-BE49-F238E27FC236}">
                <a16:creationId xmlns:a16="http://schemas.microsoft.com/office/drawing/2014/main" id="{F187030A-34EF-2E44-A200-4FAA61C08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800" y="249238"/>
            <a:ext cx="6408738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當祢找到我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在生命十字路口 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祢靠近我 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祢擁抱我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從此祢不放手</a:t>
            </a:r>
            <a:endParaRPr kumimoji="1" lang="zh-TW" altLang="en-US" sz="6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AB68F9-0000-6949-92C1-15485B650347}"/>
              </a:ext>
            </a:extLst>
          </p:cNvPr>
          <p:cNvSpPr/>
          <p:nvPr/>
        </p:nvSpPr>
        <p:spPr>
          <a:xfrm>
            <a:off x="250825" y="260350"/>
            <a:ext cx="3006725" cy="76993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0" i="0" u="sng" strike="noStrike" kern="1200" cap="none" spc="0" normalizeH="0" baseline="0" noProof="0">
                <a:ln>
                  <a:noFill/>
                </a:ln>
                <a:solidFill>
                  <a:srgbClr val="4A452A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當祢找到我</a:t>
            </a:r>
          </a:p>
        </p:txBody>
      </p:sp>
    </p:spTree>
    <p:extLst>
      <p:ext uri="{BB962C8B-B14F-4D97-AF65-F5344CB8AC3E}">
        <p14:creationId xmlns:p14="http://schemas.microsoft.com/office/powerpoint/2010/main" val="3336492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1">
            <a:extLst>
              <a:ext uri="{FF2B5EF4-FFF2-40B4-BE49-F238E27FC236}">
                <a16:creationId xmlns:a16="http://schemas.microsoft.com/office/drawing/2014/main" id="{33F65B7B-A7C6-D44A-9E26-46D7EE2A7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800" y="249238"/>
            <a:ext cx="6408738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過去的種種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全然交在祢手中 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祢醫治我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祢恢復我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從此我不放手</a:t>
            </a:r>
            <a:endParaRPr kumimoji="1" lang="zh-TW" altLang="en-US" sz="6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D71C3D-E7DA-AE43-A75B-75DB6BB03605}"/>
              </a:ext>
            </a:extLst>
          </p:cNvPr>
          <p:cNvSpPr/>
          <p:nvPr/>
        </p:nvSpPr>
        <p:spPr>
          <a:xfrm>
            <a:off x="250825" y="260350"/>
            <a:ext cx="3006725" cy="76993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0" i="0" u="sng" strike="noStrike" kern="1200" cap="none" spc="0" normalizeH="0" baseline="0" noProof="0">
                <a:ln>
                  <a:noFill/>
                </a:ln>
                <a:solidFill>
                  <a:srgbClr val="4A452A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當祢找到我</a:t>
            </a:r>
          </a:p>
        </p:txBody>
      </p:sp>
    </p:spTree>
    <p:extLst>
      <p:ext uri="{BB962C8B-B14F-4D97-AF65-F5344CB8AC3E}">
        <p14:creationId xmlns:p14="http://schemas.microsoft.com/office/powerpoint/2010/main" val="24693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高舉雙手　大聲宣告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願神的喜樂成為我力量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來歡呼來讚美 </a:t>
            </a:r>
          </a:p>
        </p:txBody>
      </p:sp>
    </p:spTree>
    <p:extLst>
      <p:ext uri="{BB962C8B-B14F-4D97-AF65-F5344CB8AC3E}">
        <p14:creationId xmlns:p14="http://schemas.microsoft.com/office/powerpoint/2010/main" val="1320226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>
            <a:extLst>
              <a:ext uri="{FF2B5EF4-FFF2-40B4-BE49-F238E27FC236}">
                <a16:creationId xmlns:a16="http://schemas.microsoft.com/office/drawing/2014/main" id="{1312C78E-2F66-A141-9A34-F9D0D5318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60350"/>
            <a:ext cx="72517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夜再黑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心再疲憊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我仰望祢至聖榮面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我已決定永不後退</a:t>
            </a:r>
            <a:endParaRPr kumimoji="1" lang="zh-TW" altLang="en-US" sz="6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E7DB6B-4B5F-644B-83C9-C261C4D164A4}"/>
              </a:ext>
            </a:extLst>
          </p:cNvPr>
          <p:cNvSpPr/>
          <p:nvPr/>
        </p:nvSpPr>
        <p:spPr>
          <a:xfrm>
            <a:off x="250825" y="260350"/>
            <a:ext cx="3006725" cy="76993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0" i="0" u="sng" strike="noStrike" kern="1200" cap="none" spc="0" normalizeH="0" baseline="0" noProof="0">
                <a:ln>
                  <a:noFill/>
                </a:ln>
                <a:solidFill>
                  <a:srgbClr val="4A452A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當祢找到我</a:t>
            </a:r>
          </a:p>
        </p:txBody>
      </p:sp>
    </p:spTree>
    <p:extLst>
      <p:ext uri="{BB962C8B-B14F-4D97-AF65-F5344CB8AC3E}">
        <p14:creationId xmlns:p14="http://schemas.microsoft.com/office/powerpoint/2010/main" val="27753300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1">
            <a:extLst>
              <a:ext uri="{FF2B5EF4-FFF2-40B4-BE49-F238E27FC236}">
                <a16:creationId xmlns:a16="http://schemas.microsoft.com/office/drawing/2014/main" id="{88EBE727-48AB-184A-9754-4FE3EFCFF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260350"/>
            <a:ext cx="72517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祢作為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何等榮美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祢大能在我心間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我願一生緊緊跟隨</a:t>
            </a:r>
            <a:endParaRPr kumimoji="1" lang="zh-TW" altLang="en-US" sz="6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541AA1-90A4-864B-B113-DC4AEEE5F2C0}"/>
              </a:ext>
            </a:extLst>
          </p:cNvPr>
          <p:cNvSpPr/>
          <p:nvPr/>
        </p:nvSpPr>
        <p:spPr>
          <a:xfrm>
            <a:off x="250825" y="260350"/>
            <a:ext cx="3006725" cy="76993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0" i="0" u="sng" strike="noStrike" kern="1200" cap="none" spc="0" normalizeH="0" baseline="0" noProof="0">
                <a:ln>
                  <a:noFill/>
                </a:ln>
                <a:solidFill>
                  <a:srgbClr val="4A452A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當祢找到我</a:t>
            </a:r>
          </a:p>
        </p:txBody>
      </p:sp>
    </p:spTree>
    <p:extLst>
      <p:ext uri="{BB962C8B-B14F-4D97-AF65-F5344CB8AC3E}">
        <p14:creationId xmlns:p14="http://schemas.microsoft.com/office/powerpoint/2010/main" val="427058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1">
            <a:extLst>
              <a:ext uri="{FF2B5EF4-FFF2-40B4-BE49-F238E27FC236}">
                <a16:creationId xmlns:a16="http://schemas.microsoft.com/office/drawing/2014/main" id="{44DD9162-DF78-F840-BB04-2A4BF9970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60350"/>
            <a:ext cx="72517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我跟隨祢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從高山到低谷 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我跟隨祢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即使荊棘滿佈</a:t>
            </a:r>
            <a:endParaRPr kumimoji="1" lang="zh-TW" altLang="en-US" sz="6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F64E6F-5C51-2044-988A-359395833321}"/>
              </a:ext>
            </a:extLst>
          </p:cNvPr>
          <p:cNvSpPr/>
          <p:nvPr/>
        </p:nvSpPr>
        <p:spPr>
          <a:xfrm>
            <a:off x="250825" y="260350"/>
            <a:ext cx="3006725" cy="76993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0" i="0" u="sng" strike="noStrike" kern="1200" cap="none" spc="0" normalizeH="0" baseline="0" noProof="0">
                <a:ln>
                  <a:noFill/>
                </a:ln>
                <a:solidFill>
                  <a:srgbClr val="4A452A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當祢找到我</a:t>
            </a:r>
          </a:p>
        </p:txBody>
      </p:sp>
    </p:spTree>
    <p:extLst>
      <p:ext uri="{BB962C8B-B14F-4D97-AF65-F5344CB8AC3E}">
        <p14:creationId xmlns:p14="http://schemas.microsoft.com/office/powerpoint/2010/main" val="2902071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1">
            <a:extLst>
              <a:ext uri="{FF2B5EF4-FFF2-40B4-BE49-F238E27FC236}">
                <a16:creationId xmlns:a16="http://schemas.microsoft.com/office/drawing/2014/main" id="{6ADCC52D-B925-FC43-9EC1-1F846FFA8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336550"/>
            <a:ext cx="7251700" cy="618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縱然面對挑戰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也有眼淚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感到疲憊 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我要掙脫纏累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永遠不後悔 </a:t>
            </a:r>
            <a:br>
              <a:rPr kumimoji="1" lang="zh-TW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</a:br>
            <a:endParaRPr kumimoji="1" lang="zh-TW" altLang="en-US" sz="6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711B7E-C9C1-EB43-A9D4-BE30A8DF306E}"/>
              </a:ext>
            </a:extLst>
          </p:cNvPr>
          <p:cNvSpPr/>
          <p:nvPr/>
        </p:nvSpPr>
        <p:spPr>
          <a:xfrm>
            <a:off x="250825" y="260350"/>
            <a:ext cx="3006725" cy="76993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0" i="0" u="sng" strike="noStrike" kern="1200" cap="none" spc="0" normalizeH="0" baseline="0" noProof="0">
                <a:ln>
                  <a:noFill/>
                </a:ln>
                <a:solidFill>
                  <a:srgbClr val="4A452A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當祢找到我</a:t>
            </a:r>
          </a:p>
        </p:txBody>
      </p:sp>
    </p:spTree>
    <p:extLst>
      <p:ext uri="{BB962C8B-B14F-4D97-AF65-F5344CB8AC3E}">
        <p14:creationId xmlns:p14="http://schemas.microsoft.com/office/powerpoint/2010/main" val="40396673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1">
            <a:extLst>
              <a:ext uri="{FF2B5EF4-FFF2-40B4-BE49-F238E27FC236}">
                <a16:creationId xmlns:a16="http://schemas.microsoft.com/office/drawing/2014/main" id="{F51952EA-543C-F54B-B643-795DBEE7B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260350"/>
            <a:ext cx="72517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在祢翅膀蔭下</a:t>
            </a:r>
            <a:br>
              <a:rPr kumimoji="1" lang="en-US" altLang="zh-TW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</a:b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我得保護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祢話語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使我生命得堅固</a:t>
            </a:r>
            <a:endParaRPr kumimoji="1" lang="zh-TW" altLang="en-US" sz="6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6F5282-F948-B943-AEBB-D926EE23F902}"/>
              </a:ext>
            </a:extLst>
          </p:cNvPr>
          <p:cNvSpPr/>
          <p:nvPr/>
        </p:nvSpPr>
        <p:spPr>
          <a:xfrm>
            <a:off x="250825" y="260350"/>
            <a:ext cx="3006725" cy="76993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0" i="0" u="sng" strike="noStrike" kern="1200" cap="none" spc="0" normalizeH="0" baseline="0" noProof="0">
                <a:ln>
                  <a:noFill/>
                </a:ln>
                <a:solidFill>
                  <a:srgbClr val="4A452A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當祢找到我</a:t>
            </a:r>
          </a:p>
        </p:txBody>
      </p:sp>
    </p:spTree>
    <p:extLst>
      <p:ext uri="{BB962C8B-B14F-4D97-AF65-F5344CB8AC3E}">
        <p14:creationId xmlns:p14="http://schemas.microsoft.com/office/powerpoint/2010/main" val="2888524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>
            <a:extLst>
              <a:ext uri="{FF2B5EF4-FFF2-40B4-BE49-F238E27FC236}">
                <a16:creationId xmlns:a16="http://schemas.microsoft.com/office/drawing/2014/main" id="{EB4A7B16-7370-8949-B96E-8591DC337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115888"/>
            <a:ext cx="7251700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祢應許不搖動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自始至終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永不落空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未來在祢的手中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我不忘初衷</a:t>
            </a:r>
            <a:endParaRPr kumimoji="1" lang="en-US" altLang="zh-TW" sz="6600" b="1" i="0" u="none" strike="noStrike" kern="1200" cap="none" spc="0" normalizeH="0" baseline="0" noProof="0">
              <a:ln>
                <a:noFill/>
              </a:ln>
              <a:solidFill>
                <a:srgbClr val="030303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600" b="1" i="0" u="none" strike="noStrike" kern="1200" cap="none" spc="0" normalizeH="0" baseline="0" noProof="0">
                <a:ln>
                  <a:noFill/>
                </a:ln>
                <a:solidFill>
                  <a:srgbClr val="030303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（當祢找到我）</a:t>
            </a:r>
            <a:endParaRPr kumimoji="1" lang="zh-TW" altLang="en-US" sz="6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2010601000101010101" pitchFamily="2" charset="-120"/>
              <a:ea typeface="標楷體" panose="02010601000101010101" pitchFamily="2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306796-70F0-5E45-8D35-70B1F9DAB56C}"/>
              </a:ext>
            </a:extLst>
          </p:cNvPr>
          <p:cNvSpPr/>
          <p:nvPr/>
        </p:nvSpPr>
        <p:spPr>
          <a:xfrm>
            <a:off x="250825" y="260350"/>
            <a:ext cx="3006725" cy="769938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0" i="0" u="sng" strike="noStrike" kern="1200" cap="none" spc="0" normalizeH="0" baseline="0" noProof="0">
                <a:ln>
                  <a:noFill/>
                </a:ln>
                <a:solidFill>
                  <a:srgbClr val="4A452A"/>
                </a:solidFill>
                <a:effectLst/>
                <a:uLnTx/>
                <a:uFillTx/>
                <a:latin typeface="標楷體" panose="02010601000101010101" pitchFamily="2" charset="-120"/>
                <a:ea typeface="標楷體" panose="02010601000101010101" pitchFamily="2" charset="-120"/>
                <a:cs typeface="+mn-cs"/>
              </a:rPr>
              <a:t>當祢找到我</a:t>
            </a:r>
          </a:p>
        </p:txBody>
      </p:sp>
    </p:spTree>
    <p:extLst>
      <p:ext uri="{BB962C8B-B14F-4D97-AF65-F5344CB8AC3E}">
        <p14:creationId xmlns:p14="http://schemas.microsoft.com/office/powerpoint/2010/main" val="2245247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報告</a:t>
            </a:r>
            <a:endParaRPr kumimoji="0" lang="en-TW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65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來歡呼來讚美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將榮耀都歸於祂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來歡呼來讚美 </a:t>
            </a:r>
          </a:p>
        </p:txBody>
      </p:sp>
    </p:spTree>
    <p:extLst>
      <p:ext uri="{BB962C8B-B14F-4D97-AF65-F5344CB8AC3E}">
        <p14:creationId xmlns:p14="http://schemas.microsoft.com/office/powerpoint/2010/main" val="225289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64704"/>
            <a:ext cx="9144000" cy="1938992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來歡呼來讚美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來向耶和華歌唱</a:t>
            </a:r>
            <a:endParaRPr lang="en-US" altLang="zh-TW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TW" altLang="en-US" sz="3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來歡呼來讚美 </a:t>
            </a:r>
          </a:p>
        </p:txBody>
      </p:sp>
    </p:spTree>
    <p:extLst>
      <p:ext uri="{BB962C8B-B14F-4D97-AF65-F5344CB8AC3E}">
        <p14:creationId xmlns:p14="http://schemas.microsoft.com/office/powerpoint/2010/main" val="851808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佈景主題">
  <a:themeElements>
    <a:clrScheme name="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佈景主題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4_Office 佈景主題">
  <a:themeElements>
    <a:clrScheme name="24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4_Office 佈景主題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4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6_Office 佈景主題">
  <a:themeElements>
    <a:clrScheme name="26_Office 佈景主題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6_Office 佈景主題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6_Office 佈景主題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1237</Words>
  <Application>Microsoft Macintosh PowerPoint</Application>
  <PresentationFormat>On-screen Show (4:3)</PresentationFormat>
  <Paragraphs>192</Paragraphs>
  <Slides>76</Slides>
  <Notes>26</Notes>
  <HiddenSlides>0</HiddenSlides>
  <MMClips>28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76</vt:i4>
      </vt:variant>
    </vt:vector>
  </HeadingPairs>
  <TitlesOfParts>
    <vt:vector size="89" baseType="lpstr">
      <vt:lpstr>標楷體</vt:lpstr>
      <vt:lpstr>Hannotate TC</vt:lpstr>
      <vt:lpstr>Arial</vt:lpstr>
      <vt:lpstr>Calibri</vt:lpstr>
      <vt:lpstr>Calibri Light</vt:lpstr>
      <vt:lpstr>Office 佈景主題</vt:lpstr>
      <vt:lpstr>6_Office 佈景主題</vt:lpstr>
      <vt:lpstr>1_Office 佈景主題</vt:lpstr>
      <vt:lpstr>2_Office 佈景主題</vt:lpstr>
      <vt:lpstr>Office Theme</vt:lpstr>
      <vt:lpstr>3_Office 佈景主題</vt:lpstr>
      <vt:lpstr>24_Office 佈景主題</vt:lpstr>
      <vt:lpstr>26_Office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pptuser</dc:creator>
  <cp:lastModifiedBy>Microsoft Office User</cp:lastModifiedBy>
  <cp:revision>53</cp:revision>
  <dcterms:created xsi:type="dcterms:W3CDTF">2019-11-09T03:16:57Z</dcterms:created>
  <dcterms:modified xsi:type="dcterms:W3CDTF">2020-07-14T18:37:41Z</dcterms:modified>
</cp:coreProperties>
</file>